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60" r:id="rId3"/>
  </p:sldIdLst>
  <p:sldSz cx="9720263" cy="972026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 userDrawn="1">
          <p15:clr>
            <a:srgbClr val="A4A3A4"/>
          </p15:clr>
        </p15:guide>
        <p15:guide id="2" pos="30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FBF8"/>
    <a:srgbClr val="E6E9EE"/>
    <a:srgbClr val="FAFAFA"/>
    <a:srgbClr val="616161"/>
    <a:srgbClr val="75BDFF"/>
    <a:srgbClr val="005BAC"/>
    <a:srgbClr val="D6E8F6"/>
    <a:srgbClr val="DFFFEB"/>
    <a:srgbClr val="DEF1FF"/>
    <a:srgbClr val="F3F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9" autoAdjust="0"/>
    <p:restoredTop sz="94660"/>
  </p:normalViewPr>
  <p:slideViewPr>
    <p:cSldViewPr>
      <p:cViewPr>
        <p:scale>
          <a:sx n="75" d="100"/>
          <a:sy n="75" d="100"/>
        </p:scale>
        <p:origin x="3066" y="180"/>
      </p:cViewPr>
      <p:guideLst>
        <p:guide orient="horz" pos="3062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1590794"/>
            <a:ext cx="8262224" cy="3384092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5105389"/>
            <a:ext cx="7290197" cy="2346813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825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33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517514"/>
            <a:ext cx="2095932" cy="823747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517514"/>
            <a:ext cx="6166292" cy="823747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463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72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2423318"/>
            <a:ext cx="8383727" cy="4043359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6504929"/>
            <a:ext cx="8383727" cy="2126307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10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2587570"/>
            <a:ext cx="4131112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2587570"/>
            <a:ext cx="4131112" cy="616741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66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517516"/>
            <a:ext cx="8383727" cy="18788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2382815"/>
            <a:ext cx="4112126" cy="1167781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3550596"/>
            <a:ext cx="4112126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2382815"/>
            <a:ext cx="4132378" cy="1167781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3550596"/>
            <a:ext cx="4132378" cy="522239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54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26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73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648018"/>
            <a:ext cx="3135038" cy="2268061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1399540"/>
            <a:ext cx="4920883" cy="690768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916079"/>
            <a:ext cx="3135038" cy="5402397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74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648018"/>
            <a:ext cx="3135038" cy="2268061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1399540"/>
            <a:ext cx="4920883" cy="690768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2916079"/>
            <a:ext cx="3135038" cy="5402397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10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517516"/>
            <a:ext cx="8383727" cy="1878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2587570"/>
            <a:ext cx="8383727" cy="6167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9009246"/>
            <a:ext cx="2187059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83764-1DEC-42A4-A9A5-352740736C6E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9009246"/>
            <a:ext cx="3280589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9009246"/>
            <a:ext cx="2187059" cy="5175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450F-85E6-41B5-959B-7CAF43A008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50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kumimoji="1"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kumimoji="1"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kumimoji="1"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DF29E-108F-F92F-068F-E45568459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720AA73-041F-88C2-4E92-EDB3E6DFD650}"/>
              </a:ext>
            </a:extLst>
          </p:cNvPr>
          <p:cNvSpPr/>
          <p:nvPr/>
        </p:nvSpPr>
        <p:spPr>
          <a:xfrm>
            <a:off x="108131" y="547829"/>
            <a:ext cx="1440000" cy="432000"/>
          </a:xfrm>
          <a:prstGeom prst="rect">
            <a:avLst/>
          </a:prstGeom>
          <a:solidFill>
            <a:srgbClr val="005BAC"/>
          </a:solidFill>
          <a:ln w="19050">
            <a:solidFill>
              <a:srgbClr val="005B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bg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株主総会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6424BBEB-F615-DB07-7B6F-21662BBE1FFD}"/>
              </a:ext>
            </a:extLst>
          </p:cNvPr>
          <p:cNvSpPr/>
          <p:nvPr/>
        </p:nvSpPr>
        <p:spPr>
          <a:xfrm>
            <a:off x="108131" y="1442251"/>
            <a:ext cx="1440000" cy="432000"/>
          </a:xfrm>
          <a:prstGeom prst="rect">
            <a:avLst/>
          </a:prstGeom>
          <a:solidFill>
            <a:srgbClr val="005BAC"/>
          </a:solidFill>
          <a:ln w="19050">
            <a:solidFill>
              <a:srgbClr val="005B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bg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取締役会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5178F33A-69EC-2A80-842A-1E131B79D04F}"/>
              </a:ext>
            </a:extLst>
          </p:cNvPr>
          <p:cNvSpPr/>
          <p:nvPr/>
        </p:nvSpPr>
        <p:spPr>
          <a:xfrm>
            <a:off x="108131" y="2336673"/>
            <a:ext cx="1440000" cy="432000"/>
          </a:xfrm>
          <a:prstGeom prst="rect">
            <a:avLst/>
          </a:prstGeom>
          <a:solidFill>
            <a:srgbClr val="005BAC"/>
          </a:solidFill>
          <a:ln w="19050">
            <a:solidFill>
              <a:srgbClr val="005B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bg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社長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3D0424AB-ECDF-0C27-ABDC-026FCB327AE0}"/>
              </a:ext>
            </a:extLst>
          </p:cNvPr>
          <p:cNvSpPr/>
          <p:nvPr/>
        </p:nvSpPr>
        <p:spPr>
          <a:xfrm>
            <a:off x="1907338" y="1442251"/>
            <a:ext cx="1440000" cy="432000"/>
          </a:xfrm>
          <a:prstGeom prst="rect">
            <a:avLst/>
          </a:prstGeom>
          <a:solidFill>
            <a:srgbClr val="005BAC"/>
          </a:solidFill>
          <a:ln w="19050">
            <a:solidFill>
              <a:srgbClr val="005B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bg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監査役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E1389FE-AEA6-FD1E-01A5-75B89D669405}"/>
              </a:ext>
            </a:extLst>
          </p:cNvPr>
          <p:cNvCxnSpPr>
            <a:stCxn id="2" idx="2"/>
            <a:endCxn id="74" idx="0"/>
          </p:cNvCxnSpPr>
          <p:nvPr/>
        </p:nvCxnSpPr>
        <p:spPr>
          <a:xfrm>
            <a:off x="828131" y="979830"/>
            <a:ext cx="0" cy="462422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直線コネクタ 129">
            <a:extLst>
              <a:ext uri="{FF2B5EF4-FFF2-40B4-BE49-F238E27FC236}">
                <a16:creationId xmlns:a16="http://schemas.microsoft.com/office/drawing/2014/main" id="{78F410F8-D57E-FCD9-625B-50F734B8B5E4}"/>
              </a:ext>
            </a:extLst>
          </p:cNvPr>
          <p:cNvCxnSpPr>
            <a:stCxn id="74" idx="2"/>
            <a:endCxn id="76" idx="0"/>
          </p:cNvCxnSpPr>
          <p:nvPr/>
        </p:nvCxnSpPr>
        <p:spPr>
          <a:xfrm>
            <a:off x="828131" y="1874252"/>
            <a:ext cx="0" cy="462422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F1CE2E2D-07BA-F151-742D-3CB45E2CBA75}"/>
              </a:ext>
            </a:extLst>
          </p:cNvPr>
          <p:cNvCxnSpPr/>
          <p:nvPr/>
        </p:nvCxnSpPr>
        <p:spPr>
          <a:xfrm>
            <a:off x="5229830" y="770083"/>
            <a:ext cx="727146" cy="0"/>
          </a:xfrm>
          <a:prstGeom prst="line">
            <a:avLst/>
          </a:prstGeom>
          <a:ln w="19050">
            <a:solidFill>
              <a:srgbClr val="00AF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6420A49-3DB8-58DB-29D6-61A4F88FE4E9}"/>
              </a:ext>
            </a:extLst>
          </p:cNvPr>
          <p:cNvCxnSpPr>
            <a:cxnSpLocks/>
            <a:stCxn id="74" idx="3"/>
            <a:endCxn id="79" idx="1"/>
          </p:cNvCxnSpPr>
          <p:nvPr/>
        </p:nvCxnSpPr>
        <p:spPr>
          <a:xfrm>
            <a:off x="1548131" y="1658251"/>
            <a:ext cx="359207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C7D014BD-8FEE-835D-8FBE-22EC6F7D99A1}"/>
              </a:ext>
            </a:extLst>
          </p:cNvPr>
          <p:cNvSpPr/>
          <p:nvPr/>
        </p:nvSpPr>
        <p:spPr>
          <a:xfrm>
            <a:off x="5957696" y="547829"/>
            <a:ext cx="3600000" cy="756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・アドミニストレーションチーム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・アカウンティングチーム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・リスクマネジメントチーム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2F6626B-7817-3DA2-72A0-E75B5307DA8A}"/>
              </a:ext>
            </a:extLst>
          </p:cNvPr>
          <p:cNvSpPr/>
          <p:nvPr/>
        </p:nvSpPr>
        <p:spPr>
          <a:xfrm>
            <a:off x="3977696" y="547829"/>
            <a:ext cx="1980000" cy="756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コーポレート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グループ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A063407C-923D-4125-1569-0D3925A5D73C}"/>
              </a:ext>
            </a:extLst>
          </p:cNvPr>
          <p:cNvSpPr/>
          <p:nvPr/>
        </p:nvSpPr>
        <p:spPr>
          <a:xfrm>
            <a:off x="5957696" y="1527429"/>
            <a:ext cx="3600000" cy="684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・パートナーセールスチーム 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・アカウントセールスチーム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EDB746D-E8F4-A29B-BD70-AEED5B2E6A53}"/>
              </a:ext>
            </a:extLst>
          </p:cNvPr>
          <p:cNvSpPr/>
          <p:nvPr/>
        </p:nvSpPr>
        <p:spPr>
          <a:xfrm>
            <a:off x="3977696" y="1527429"/>
            <a:ext cx="1980000" cy="684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ビジネスソリューション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グループ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03717A4-5691-C0C0-DB4C-F9CDDE45BBF0}"/>
              </a:ext>
            </a:extLst>
          </p:cNvPr>
          <p:cNvSpPr/>
          <p:nvPr/>
        </p:nvSpPr>
        <p:spPr>
          <a:xfrm>
            <a:off x="5957696" y="2443053"/>
            <a:ext cx="3600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A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B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C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D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48E8144-40B5-4766-7937-41A874900C4A}"/>
              </a:ext>
            </a:extLst>
          </p:cNvPr>
          <p:cNvSpPr/>
          <p:nvPr/>
        </p:nvSpPr>
        <p:spPr>
          <a:xfrm>
            <a:off x="3977696" y="2443051"/>
            <a:ext cx="1980000" cy="1512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ネットワークサポート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グルーブ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C274924-052D-6745-BC18-1DDF05757776}"/>
              </a:ext>
            </a:extLst>
          </p:cNvPr>
          <p:cNvSpPr/>
          <p:nvPr/>
        </p:nvSpPr>
        <p:spPr>
          <a:xfrm>
            <a:off x="5957696" y="3451050"/>
            <a:ext cx="1080000" cy="50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DFFF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成田支店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0A29403-6F41-1E46-82B9-71C196FF34FA}"/>
              </a:ext>
            </a:extLst>
          </p:cNvPr>
          <p:cNvSpPr/>
          <p:nvPr/>
        </p:nvSpPr>
        <p:spPr>
          <a:xfrm>
            <a:off x="7037696" y="3451050"/>
            <a:ext cx="2520000" cy="50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・サービスチーム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80964FBE-91B5-5509-26D4-D53F5ACCB2D2}"/>
              </a:ext>
            </a:extLst>
          </p:cNvPr>
          <p:cNvSpPr/>
          <p:nvPr/>
        </p:nvSpPr>
        <p:spPr>
          <a:xfrm>
            <a:off x="5957696" y="4179758"/>
            <a:ext cx="3600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A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B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C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D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7A4D80D-4000-9E63-7BE0-748B036FA075}"/>
              </a:ext>
            </a:extLst>
          </p:cNvPr>
          <p:cNvSpPr/>
          <p:nvPr/>
        </p:nvSpPr>
        <p:spPr>
          <a:xfrm>
            <a:off x="3977696" y="4179758"/>
            <a:ext cx="1980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プロダクトサポート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グルーブ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94FFC43-034A-2C82-2AAA-1360DD887F57}"/>
              </a:ext>
            </a:extLst>
          </p:cNvPr>
          <p:cNvSpPr/>
          <p:nvPr/>
        </p:nvSpPr>
        <p:spPr>
          <a:xfrm>
            <a:off x="5957696" y="5410868"/>
            <a:ext cx="3600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A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B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C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・サービス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D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チーム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8733446-CB54-9343-7E84-2243650F1355}"/>
              </a:ext>
            </a:extLst>
          </p:cNvPr>
          <p:cNvSpPr/>
          <p:nvPr/>
        </p:nvSpPr>
        <p:spPr>
          <a:xfrm>
            <a:off x="3977696" y="5410868"/>
            <a:ext cx="1980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システムトサポート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グルーブ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C27F36F-F157-C730-5D44-F0C772615724}"/>
              </a:ext>
            </a:extLst>
          </p:cNvPr>
          <p:cNvSpPr/>
          <p:nvPr/>
        </p:nvSpPr>
        <p:spPr>
          <a:xfrm>
            <a:off x="3977696" y="6642331"/>
            <a:ext cx="1980000" cy="195501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西日本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/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グルーブ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439C0297-3707-A362-115E-0F20963EA6D8}"/>
              </a:ext>
            </a:extLst>
          </p:cNvPr>
          <p:cNvSpPr/>
          <p:nvPr/>
        </p:nvSpPr>
        <p:spPr>
          <a:xfrm>
            <a:off x="5949754" y="6642331"/>
            <a:ext cx="1080000" cy="756000"/>
          </a:xfrm>
          <a:prstGeom prst="rect">
            <a:avLst/>
          </a:prstGeom>
          <a:solidFill>
            <a:srgbClr val="EBFBF8"/>
          </a:solidFill>
          <a:ln w="19050">
            <a:solidFill>
              <a:srgbClr val="DFFF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大阪支店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08FBDDD-E886-331A-DE54-166E5E57540D}"/>
              </a:ext>
            </a:extLst>
          </p:cNvPr>
          <p:cNvSpPr/>
          <p:nvPr/>
        </p:nvSpPr>
        <p:spPr>
          <a:xfrm>
            <a:off x="7029754" y="6642331"/>
            <a:ext cx="2520000" cy="756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・ビジネスソリューションチーム 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・カスタマサポートチーム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　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(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関西国際空港営業所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)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13EE570-8BA0-8B6C-7827-77E4DB0D1D1F}"/>
              </a:ext>
            </a:extLst>
          </p:cNvPr>
          <p:cNvSpPr/>
          <p:nvPr/>
        </p:nvSpPr>
        <p:spPr>
          <a:xfrm>
            <a:off x="5949754" y="7408394"/>
            <a:ext cx="1080000" cy="68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DFFF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名古屋支店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FDB13F1-D4A6-05D2-0B00-4DECF6721D5F}"/>
              </a:ext>
            </a:extLst>
          </p:cNvPr>
          <p:cNvSpPr/>
          <p:nvPr/>
        </p:nvSpPr>
        <p:spPr>
          <a:xfrm>
            <a:off x="7029754" y="7408394"/>
            <a:ext cx="2520000" cy="68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・ビジネスソリューションチーム 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・カスタマサポートチーム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0BFE5783-A257-1ADA-71BF-F1A66BC98FEB}"/>
              </a:ext>
            </a:extLst>
          </p:cNvPr>
          <p:cNvSpPr/>
          <p:nvPr/>
        </p:nvSpPr>
        <p:spPr>
          <a:xfrm>
            <a:off x="5949754" y="8093341"/>
            <a:ext cx="1080000" cy="50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DFFF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福岡支店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423F3283-97EF-DFF5-2C66-A1B6185A3105}"/>
              </a:ext>
            </a:extLst>
          </p:cNvPr>
          <p:cNvSpPr/>
          <p:nvPr/>
        </p:nvSpPr>
        <p:spPr>
          <a:xfrm>
            <a:off x="7029754" y="8093341"/>
            <a:ext cx="2520000" cy="50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・カスタマサポートチーム</a:t>
            </a:r>
          </a:p>
        </p:txBody>
      </p:sp>
      <p:cxnSp>
        <p:nvCxnSpPr>
          <p:cNvPr id="69" name="カギ線コネクタ 24">
            <a:extLst>
              <a:ext uri="{FF2B5EF4-FFF2-40B4-BE49-F238E27FC236}">
                <a16:creationId xmlns:a16="http://schemas.microsoft.com/office/drawing/2014/main" id="{42A59153-75C3-5F79-D72E-D49862FAB581}"/>
              </a:ext>
            </a:extLst>
          </p:cNvPr>
          <p:cNvCxnSpPr>
            <a:cxnSpLocks/>
            <a:stCxn id="13" idx="1"/>
          </p:cNvCxnSpPr>
          <p:nvPr/>
        </p:nvCxnSpPr>
        <p:spPr>
          <a:xfrm rot="10800000" flipV="1">
            <a:off x="3644900" y="925829"/>
            <a:ext cx="332796" cy="6742302"/>
          </a:xfrm>
          <a:prstGeom prst="bentConnector2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69D66335-43FB-41DD-C4A3-D7B8A051A417}"/>
              </a:ext>
            </a:extLst>
          </p:cNvPr>
          <p:cNvCxnSpPr>
            <a:cxnSpLocks/>
          </p:cNvCxnSpPr>
          <p:nvPr/>
        </p:nvCxnSpPr>
        <p:spPr>
          <a:xfrm>
            <a:off x="3638955" y="3242231"/>
            <a:ext cx="327698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141238E5-4B39-A8B0-5F94-E50146B6E487}"/>
              </a:ext>
            </a:extLst>
          </p:cNvPr>
          <p:cNvCxnSpPr>
            <a:cxnSpLocks/>
          </p:cNvCxnSpPr>
          <p:nvPr/>
        </p:nvCxnSpPr>
        <p:spPr>
          <a:xfrm>
            <a:off x="3638955" y="1860288"/>
            <a:ext cx="330079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F1141672-EE56-6061-AB3E-9788644D4AB4}"/>
              </a:ext>
            </a:extLst>
          </p:cNvPr>
          <p:cNvCxnSpPr>
            <a:cxnSpLocks/>
          </p:cNvCxnSpPr>
          <p:nvPr/>
        </p:nvCxnSpPr>
        <p:spPr>
          <a:xfrm>
            <a:off x="3636573" y="5916319"/>
            <a:ext cx="327698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E07233B9-EEC2-E126-1C5F-74BBF792BD08}"/>
              </a:ext>
            </a:extLst>
          </p:cNvPr>
          <p:cNvCxnSpPr>
            <a:cxnSpLocks/>
          </p:cNvCxnSpPr>
          <p:nvPr/>
        </p:nvCxnSpPr>
        <p:spPr>
          <a:xfrm>
            <a:off x="3628177" y="7668131"/>
            <a:ext cx="349519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カギ線コネクタ 24">
            <a:extLst>
              <a:ext uri="{FF2B5EF4-FFF2-40B4-BE49-F238E27FC236}">
                <a16:creationId xmlns:a16="http://schemas.microsoft.com/office/drawing/2014/main" id="{AC1A8B01-2B02-6C76-AACD-5F98D7F260A6}"/>
              </a:ext>
            </a:extLst>
          </p:cNvPr>
          <p:cNvCxnSpPr>
            <a:cxnSpLocks/>
            <a:stCxn id="76" idx="2"/>
            <a:endCxn id="26" idx="1"/>
          </p:cNvCxnSpPr>
          <p:nvPr/>
        </p:nvCxnSpPr>
        <p:spPr>
          <a:xfrm rot="16200000" flipH="1">
            <a:off x="1445371" y="2151432"/>
            <a:ext cx="1915085" cy="3149565"/>
          </a:xfrm>
          <a:prstGeom prst="bentConnector2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6195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3C833-92A6-18EA-61E9-1971206BC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50F1CBD-E39F-C1A5-F272-ABEAE81BD14C}"/>
              </a:ext>
            </a:extLst>
          </p:cNvPr>
          <p:cNvSpPr/>
          <p:nvPr/>
        </p:nvSpPr>
        <p:spPr>
          <a:xfrm>
            <a:off x="108130" y="547829"/>
            <a:ext cx="2376001" cy="432000"/>
          </a:xfrm>
          <a:prstGeom prst="rect">
            <a:avLst/>
          </a:prstGeom>
          <a:solidFill>
            <a:srgbClr val="005BAC"/>
          </a:solidFill>
          <a:ln w="19050">
            <a:solidFill>
              <a:srgbClr val="005B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78" b="1" dirty="0">
                <a:solidFill>
                  <a:schemeClr val="bg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The Board of directors</a:t>
            </a:r>
            <a:endParaRPr lang="ja-JP" altLang="en-US" sz="1178" b="1" dirty="0">
              <a:solidFill>
                <a:schemeClr val="bg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7F09E4D9-6C41-71A7-AD78-7511C2065D45}"/>
              </a:ext>
            </a:extLst>
          </p:cNvPr>
          <p:cNvSpPr/>
          <p:nvPr/>
        </p:nvSpPr>
        <p:spPr>
          <a:xfrm>
            <a:off x="108130" y="2336673"/>
            <a:ext cx="2376001" cy="432000"/>
          </a:xfrm>
          <a:prstGeom prst="rect">
            <a:avLst/>
          </a:prstGeom>
          <a:solidFill>
            <a:srgbClr val="005BAC"/>
          </a:solidFill>
          <a:ln w="19050">
            <a:solidFill>
              <a:srgbClr val="005B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78" b="1" dirty="0">
                <a:solidFill>
                  <a:schemeClr val="bg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President</a:t>
            </a:r>
            <a:endParaRPr lang="ja-JP" altLang="en-US" sz="1178" b="1" dirty="0">
              <a:solidFill>
                <a:schemeClr val="bg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86E7123-34F6-1172-A308-B34F7F4EF840}"/>
              </a:ext>
            </a:extLst>
          </p:cNvPr>
          <p:cNvCxnSpPr>
            <a:cxnSpLocks/>
            <a:stCxn id="2" idx="2"/>
            <a:endCxn id="76" idx="0"/>
          </p:cNvCxnSpPr>
          <p:nvPr/>
        </p:nvCxnSpPr>
        <p:spPr>
          <a:xfrm>
            <a:off x="1296131" y="979829"/>
            <a:ext cx="0" cy="1356844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C4B650E-EF38-E807-3484-E61E07BCCD8B}"/>
              </a:ext>
            </a:extLst>
          </p:cNvPr>
          <p:cNvCxnSpPr/>
          <p:nvPr/>
        </p:nvCxnSpPr>
        <p:spPr>
          <a:xfrm>
            <a:off x="4869830" y="770083"/>
            <a:ext cx="727146" cy="0"/>
          </a:xfrm>
          <a:prstGeom prst="line">
            <a:avLst/>
          </a:prstGeom>
          <a:ln w="19050">
            <a:solidFill>
              <a:srgbClr val="00AF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97B1FCB7-6DA6-A41E-861E-6F48C9E2FDAF}"/>
              </a:ext>
            </a:extLst>
          </p:cNvPr>
          <p:cNvSpPr/>
          <p:nvPr/>
        </p:nvSpPr>
        <p:spPr>
          <a:xfrm>
            <a:off x="5256131" y="547829"/>
            <a:ext cx="4176000" cy="756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Administration Team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Accounting Team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Risk Management Team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509507A-2D57-271B-2F76-1C3DF25EA634}"/>
              </a:ext>
            </a:extLst>
          </p:cNvPr>
          <p:cNvSpPr/>
          <p:nvPr/>
        </p:nvSpPr>
        <p:spPr>
          <a:xfrm>
            <a:off x="3276131" y="547829"/>
            <a:ext cx="1980000" cy="756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Corporate Group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B1D32E24-3AB2-7E30-F474-233B65EFF534}"/>
              </a:ext>
            </a:extLst>
          </p:cNvPr>
          <p:cNvSpPr/>
          <p:nvPr/>
        </p:nvSpPr>
        <p:spPr>
          <a:xfrm>
            <a:off x="5256131" y="1527429"/>
            <a:ext cx="4176000" cy="684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Partner Sales Team</a:t>
            </a:r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 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Account Sales Team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AF793B4-FE62-2FD1-F9FE-5A72596982FF}"/>
              </a:ext>
            </a:extLst>
          </p:cNvPr>
          <p:cNvSpPr/>
          <p:nvPr/>
        </p:nvSpPr>
        <p:spPr>
          <a:xfrm>
            <a:off x="3276131" y="1527429"/>
            <a:ext cx="1980000" cy="684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Business </a:t>
            </a:r>
            <a:r>
              <a:rPr lang="en-US" altLang="ja-JP" sz="1178" b="1" dirty="0" err="1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Solusion</a:t>
            </a:r>
            <a:endParaRPr lang="en-US" altLang="ja-JP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Group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1373A87-6EEA-63CD-94D3-9DFE6F7977C0}"/>
              </a:ext>
            </a:extLst>
          </p:cNvPr>
          <p:cNvSpPr/>
          <p:nvPr/>
        </p:nvSpPr>
        <p:spPr>
          <a:xfrm>
            <a:off x="5256131" y="2443053"/>
            <a:ext cx="4176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A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B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C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D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71830C5-E9D1-C320-4C57-7CA54FE6D2DC}"/>
              </a:ext>
            </a:extLst>
          </p:cNvPr>
          <p:cNvSpPr/>
          <p:nvPr/>
        </p:nvSpPr>
        <p:spPr>
          <a:xfrm>
            <a:off x="3276131" y="2443051"/>
            <a:ext cx="1980000" cy="1512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Network Support</a:t>
            </a:r>
          </a:p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Group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07E85A2-932E-436B-6DFB-4AADDDD45745}"/>
              </a:ext>
            </a:extLst>
          </p:cNvPr>
          <p:cNvSpPr/>
          <p:nvPr/>
        </p:nvSpPr>
        <p:spPr>
          <a:xfrm>
            <a:off x="5256131" y="3451050"/>
            <a:ext cx="1260000" cy="50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en-US" altLang="ja-JP" sz="1178" b="1" dirty="0" err="1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NaritaBranch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EC1226B-B393-6C4A-D76A-C69E4B973E70}"/>
              </a:ext>
            </a:extLst>
          </p:cNvPr>
          <p:cNvSpPr/>
          <p:nvPr/>
        </p:nvSpPr>
        <p:spPr>
          <a:xfrm>
            <a:off x="6533069" y="3451050"/>
            <a:ext cx="2916000" cy="50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7423C22-FFEF-53CD-1ED2-8E67DE40B28B}"/>
              </a:ext>
            </a:extLst>
          </p:cNvPr>
          <p:cNvSpPr/>
          <p:nvPr/>
        </p:nvSpPr>
        <p:spPr>
          <a:xfrm>
            <a:off x="5256131" y="4179758"/>
            <a:ext cx="4176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A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B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C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D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DC94141-439C-4D50-1F4C-5B36EAE6F7A6}"/>
              </a:ext>
            </a:extLst>
          </p:cNvPr>
          <p:cNvSpPr/>
          <p:nvPr/>
        </p:nvSpPr>
        <p:spPr>
          <a:xfrm>
            <a:off x="3276131" y="4179758"/>
            <a:ext cx="1980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Product Support</a:t>
            </a:r>
          </a:p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Group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CD46A5A-EC75-C242-250F-032B3EBEA943}"/>
              </a:ext>
            </a:extLst>
          </p:cNvPr>
          <p:cNvSpPr/>
          <p:nvPr/>
        </p:nvSpPr>
        <p:spPr>
          <a:xfrm>
            <a:off x="5256131" y="5410868"/>
            <a:ext cx="4176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A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B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C</a:t>
            </a:r>
          </a:p>
          <a:p>
            <a:r>
              <a:rPr lang="ja-JP" altLang="en-US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・</a:t>
            </a:r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Service Team D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9216AA0-8FB5-1ADF-7F69-B65A1A5FBCA4}"/>
              </a:ext>
            </a:extLst>
          </p:cNvPr>
          <p:cNvSpPr/>
          <p:nvPr/>
        </p:nvSpPr>
        <p:spPr>
          <a:xfrm>
            <a:off x="3276131" y="5410868"/>
            <a:ext cx="1980000" cy="100800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System Support</a:t>
            </a:r>
          </a:p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Group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B4AE5B2-C6CA-A141-EFAB-480264973AFF}"/>
              </a:ext>
            </a:extLst>
          </p:cNvPr>
          <p:cNvSpPr/>
          <p:nvPr/>
        </p:nvSpPr>
        <p:spPr>
          <a:xfrm>
            <a:off x="3276131" y="6642331"/>
            <a:ext cx="1980000" cy="1955010"/>
          </a:xfrm>
          <a:prstGeom prst="rect">
            <a:avLst/>
          </a:prstGeom>
          <a:solidFill>
            <a:srgbClr val="DEF1FF"/>
          </a:solidFill>
          <a:ln w="19050">
            <a:solidFill>
              <a:srgbClr val="DEF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West Japan Group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01F6021-EAE2-A3D3-FBD6-2270F73E9DB3}"/>
              </a:ext>
            </a:extLst>
          </p:cNvPr>
          <p:cNvSpPr/>
          <p:nvPr/>
        </p:nvSpPr>
        <p:spPr>
          <a:xfrm>
            <a:off x="5248189" y="6641978"/>
            <a:ext cx="1260000" cy="756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Osaka</a:t>
            </a:r>
          </a:p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Branch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F0375E0-15CF-58B6-E26C-CBEAF9B25FE6}"/>
              </a:ext>
            </a:extLst>
          </p:cNvPr>
          <p:cNvSpPr/>
          <p:nvPr/>
        </p:nvSpPr>
        <p:spPr>
          <a:xfrm>
            <a:off x="6534131" y="6641978"/>
            <a:ext cx="2916000" cy="756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•Business Solution Team </a:t>
            </a:r>
          </a:p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•Customer Support Team</a:t>
            </a:r>
          </a:p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 (Kansai International Airport Office)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C4FD727B-6632-3B70-30E8-BABFA85359DC}"/>
              </a:ext>
            </a:extLst>
          </p:cNvPr>
          <p:cNvSpPr/>
          <p:nvPr/>
        </p:nvSpPr>
        <p:spPr>
          <a:xfrm>
            <a:off x="5248189" y="7408394"/>
            <a:ext cx="1260000" cy="68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FAFA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Nagoya Branch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61B0C98D-17E0-268A-E4DE-C33CCDC3163C}"/>
              </a:ext>
            </a:extLst>
          </p:cNvPr>
          <p:cNvSpPr/>
          <p:nvPr/>
        </p:nvSpPr>
        <p:spPr>
          <a:xfrm>
            <a:off x="6534131" y="7408394"/>
            <a:ext cx="2916000" cy="68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•Business Solution Team</a:t>
            </a:r>
          </a:p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•Customer Support Team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EC449B50-6C96-0152-630E-084EA9634A75}"/>
              </a:ext>
            </a:extLst>
          </p:cNvPr>
          <p:cNvSpPr/>
          <p:nvPr/>
        </p:nvSpPr>
        <p:spPr>
          <a:xfrm>
            <a:off x="5248189" y="8090772"/>
            <a:ext cx="1260000" cy="50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tlCol="0" anchor="ctr"/>
          <a:lstStyle/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Fukuoka Branch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67EC019-D04F-10FE-C2D7-231CF7A2895D}"/>
              </a:ext>
            </a:extLst>
          </p:cNvPr>
          <p:cNvSpPr/>
          <p:nvPr/>
        </p:nvSpPr>
        <p:spPr>
          <a:xfrm>
            <a:off x="6534131" y="8090772"/>
            <a:ext cx="2916000" cy="504000"/>
          </a:xfrm>
          <a:prstGeom prst="rect">
            <a:avLst/>
          </a:prstGeom>
          <a:solidFill>
            <a:srgbClr val="EBFBF8"/>
          </a:solidFill>
          <a:ln w="19050">
            <a:solidFill>
              <a:srgbClr val="EBFBF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178" b="1" dirty="0">
                <a:solidFill>
                  <a:schemeClr val="tx1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•Customer Support Team</a:t>
            </a:r>
            <a:endParaRPr lang="ja-JP" altLang="en-US" sz="1178" b="1" dirty="0">
              <a:solidFill>
                <a:schemeClr val="tx1"/>
              </a:solidFill>
              <a:latin typeface="Noto Sans JP" panose="020B0200000000000000" pitchFamily="50" charset="-128"/>
              <a:ea typeface="Noto Sans JP" panose="020B0200000000000000" pitchFamily="50" charset="-128"/>
            </a:endParaRPr>
          </a:p>
        </p:txBody>
      </p:sp>
      <p:cxnSp>
        <p:nvCxnSpPr>
          <p:cNvPr id="69" name="カギ線コネクタ 24">
            <a:extLst>
              <a:ext uri="{FF2B5EF4-FFF2-40B4-BE49-F238E27FC236}">
                <a16:creationId xmlns:a16="http://schemas.microsoft.com/office/drawing/2014/main" id="{360E56F9-1183-F2CA-89E8-1A0FDDFC64CB}"/>
              </a:ext>
            </a:extLst>
          </p:cNvPr>
          <p:cNvCxnSpPr>
            <a:cxnSpLocks/>
            <a:stCxn id="13" idx="1"/>
          </p:cNvCxnSpPr>
          <p:nvPr/>
        </p:nvCxnSpPr>
        <p:spPr>
          <a:xfrm rot="10800000" flipV="1">
            <a:off x="2943335" y="925829"/>
            <a:ext cx="332796" cy="6742302"/>
          </a:xfrm>
          <a:prstGeom prst="bentConnector2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B29E8168-1B4F-7ABD-4126-AAB714FA7F34}"/>
              </a:ext>
            </a:extLst>
          </p:cNvPr>
          <p:cNvCxnSpPr>
            <a:cxnSpLocks/>
          </p:cNvCxnSpPr>
          <p:nvPr/>
        </p:nvCxnSpPr>
        <p:spPr>
          <a:xfrm>
            <a:off x="2926909" y="3242231"/>
            <a:ext cx="327698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>
            <a:extLst>
              <a:ext uri="{FF2B5EF4-FFF2-40B4-BE49-F238E27FC236}">
                <a16:creationId xmlns:a16="http://schemas.microsoft.com/office/drawing/2014/main" id="{C9DDCEE4-B262-5855-7224-0221E1D6CC92}"/>
              </a:ext>
            </a:extLst>
          </p:cNvPr>
          <p:cNvCxnSpPr>
            <a:cxnSpLocks/>
          </p:cNvCxnSpPr>
          <p:nvPr/>
        </p:nvCxnSpPr>
        <p:spPr>
          <a:xfrm>
            <a:off x="2926909" y="1860288"/>
            <a:ext cx="330079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53C45FC6-0E78-60AB-34B4-8501BDF55AB6}"/>
              </a:ext>
            </a:extLst>
          </p:cNvPr>
          <p:cNvCxnSpPr>
            <a:cxnSpLocks/>
          </p:cNvCxnSpPr>
          <p:nvPr/>
        </p:nvCxnSpPr>
        <p:spPr>
          <a:xfrm>
            <a:off x="2924527" y="5916319"/>
            <a:ext cx="327698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46B6CB49-A20D-93EC-9841-9D7BE6286902}"/>
              </a:ext>
            </a:extLst>
          </p:cNvPr>
          <p:cNvCxnSpPr>
            <a:cxnSpLocks/>
          </p:cNvCxnSpPr>
          <p:nvPr/>
        </p:nvCxnSpPr>
        <p:spPr>
          <a:xfrm>
            <a:off x="2916131" y="7668131"/>
            <a:ext cx="349519" cy="0"/>
          </a:xfrm>
          <a:prstGeom prst="line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カギ線コネクタ 24">
            <a:extLst>
              <a:ext uri="{FF2B5EF4-FFF2-40B4-BE49-F238E27FC236}">
                <a16:creationId xmlns:a16="http://schemas.microsoft.com/office/drawing/2014/main" id="{7379E9B6-31C8-67F3-2BAE-AFE1F1A38544}"/>
              </a:ext>
            </a:extLst>
          </p:cNvPr>
          <p:cNvCxnSpPr>
            <a:cxnSpLocks/>
            <a:stCxn id="76" idx="2"/>
            <a:endCxn id="26" idx="1"/>
          </p:cNvCxnSpPr>
          <p:nvPr/>
        </p:nvCxnSpPr>
        <p:spPr>
          <a:xfrm rot="16200000" flipH="1">
            <a:off x="1328589" y="2736215"/>
            <a:ext cx="1915085" cy="1980000"/>
          </a:xfrm>
          <a:prstGeom prst="bentConnector2">
            <a:avLst/>
          </a:prstGeom>
          <a:ln w="19050">
            <a:solidFill>
              <a:srgbClr val="005BA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611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385</TotalTime>
  <Words>227</Words>
  <Application>Microsoft Office PowerPoint</Application>
  <PresentationFormat>ユーザー設定</PresentationFormat>
  <Paragraphs>85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Noto Sans JP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infoNet inc. （太田 智子）</dc:creator>
  <cp:lastModifiedBy>infoNet inc. （太田 智子）</cp:lastModifiedBy>
  <cp:revision>141</cp:revision>
  <cp:lastPrinted>2024-06-03T06:27:08Z</cp:lastPrinted>
  <dcterms:created xsi:type="dcterms:W3CDTF">2024-05-28T02:39:20Z</dcterms:created>
  <dcterms:modified xsi:type="dcterms:W3CDTF">2026-01-15T00:56:49Z</dcterms:modified>
</cp:coreProperties>
</file>